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63" d="100"/>
          <a:sy n="63" d="100"/>
        </p:scale>
        <p:origin x="656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6275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53800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834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1170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9995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938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7603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299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88752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969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454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49B3BF-536A-4C9B-91F1-B704C39E27F7}" type="datetimeFigureOut">
              <a:rPr lang="en-US" smtClean="0"/>
              <a:t>12/19/2023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C62DFC-A746-4F0D-A0A6-34D56682BF6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51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.bin"/><Relationship Id="rId13" Type="http://schemas.microsoft.com/office/2007/relationships/hdphoto" Target="../media/hdphoto1.wdp"/><Relationship Id="rId3" Type="http://schemas.openxmlformats.org/officeDocument/2006/relationships/image" Target="../media/image2.png"/><Relationship Id="rId7" Type="http://schemas.openxmlformats.org/officeDocument/2006/relationships/hyperlink" Target="https://brandcenter.ufl.edu/" TargetMode="External"/><Relationship Id="rId12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ufhealthcreatives.photoshelter.com/galleries" TargetMode="External"/><Relationship Id="rId11" Type="http://schemas.openxmlformats.org/officeDocument/2006/relationships/image" Target="../media/image7.gif"/><Relationship Id="rId5" Type="http://schemas.openxmlformats.org/officeDocument/2006/relationships/image" Target="../media/image4.png"/><Relationship Id="rId15" Type="http://schemas.openxmlformats.org/officeDocument/2006/relationships/hyperlink" Target="https://design.va.gov/content-style-guide/" TargetMode="External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5.emf"/><Relationship Id="rId14" Type="http://schemas.openxmlformats.org/officeDocument/2006/relationships/image" Target="../media/image9.tif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57200" y="1483630"/>
            <a:ext cx="4743450" cy="990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640" y="468548"/>
            <a:ext cx="4775900" cy="8415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341" y="2796985"/>
            <a:ext cx="4596380" cy="8099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4400" y="1218304"/>
            <a:ext cx="1780487" cy="175445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50" y="1586135"/>
            <a:ext cx="4203201" cy="7406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4316079" y="5374370"/>
            <a:ext cx="510190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UF Health Photo Galleries and Branding</a:t>
            </a:r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6"/>
              </a:rPr>
              <a:t>https://ufhealthcreatives.photoshelter.com/galleries</a:t>
            </a: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hlinkClick r:id="rId7"/>
              </a:rPr>
              <a:t>https://brandcenter.ufl.edu/</a:t>
            </a:r>
            <a:endParaRPr lang="en-US" dirty="0"/>
          </a:p>
          <a:p>
            <a:endParaRPr lang="en-US" dirty="0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6746620"/>
              </p:ext>
            </p:extLst>
          </p:nvPr>
        </p:nvGraphicFramePr>
        <p:xfrm>
          <a:off x="9031022" y="468548"/>
          <a:ext cx="2687637" cy="4030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8" imgW="16459055" imgH="24688559" progId="Acrobat.Document.DC">
                  <p:embed/>
                </p:oleObj>
              </mc:Choice>
              <mc:Fallback>
                <p:oleObj name="Acrobat Document" r:id="rId8" imgW="16459055" imgH="24688559" progId="Acrobat.Document.DC">
                  <p:embed/>
                  <p:pic>
                    <p:nvPicPr>
                      <p:cNvPr id="4" name="Object 3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9031022" y="468548"/>
                        <a:ext cx="2687637" cy="403066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Picture 755" descr="H:\SLIDES\UF Logo\UF vertical Signature.tif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209" y="4784839"/>
            <a:ext cx="1619070" cy="1604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91237" y="3424237"/>
            <a:ext cx="9525" cy="952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10000" contras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374370"/>
            <a:ext cx="2998835" cy="1155687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95CFD983-B0E5-73AC-6109-3616E300AA43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159" y="3941234"/>
            <a:ext cx="4919381" cy="1200329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0B61402-C04B-3457-5D51-90F1476C080D}"/>
              </a:ext>
            </a:extLst>
          </p:cNvPr>
          <p:cNvSpPr txBox="1"/>
          <p:nvPr/>
        </p:nvSpPr>
        <p:spPr>
          <a:xfrm>
            <a:off x="5916775" y="3493365"/>
            <a:ext cx="26870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000" b="1" dirty="0">
                <a:hlinkClick r:id="rId15"/>
              </a:rPr>
              <a:t>https://design.va.gov/</a:t>
            </a:r>
            <a:endParaRPr lang="en-US" sz="2000" b="1" dirty="0"/>
          </a:p>
          <a:p>
            <a:pPr algn="ctr"/>
            <a:r>
              <a:rPr lang="en-US" sz="2000" b="1" dirty="0">
                <a:hlinkClick r:id="rId15"/>
              </a:rPr>
              <a:t>content-style-guide/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1348665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155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0"/>
            <a:ext cx="12192000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3861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7246" y="453845"/>
            <a:ext cx="8482642" cy="5655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311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760"/>
            <a:ext cx="12192000" cy="63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2043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34</Words>
  <Application>Microsoft Office PowerPoint</Application>
  <PresentationFormat>Widescreen</PresentationFormat>
  <Paragraphs>5</Paragraphs>
  <Slides>5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Adobe Acrobat Document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Public Health and Health Professions, UF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Clark,David J</dc:creator>
  <cp:lastModifiedBy>Dirk, Lynn</cp:lastModifiedBy>
  <cp:revision>12</cp:revision>
  <dcterms:created xsi:type="dcterms:W3CDTF">2022-03-28T01:06:21Z</dcterms:created>
  <dcterms:modified xsi:type="dcterms:W3CDTF">2023-12-19T22:03:34Z</dcterms:modified>
</cp:coreProperties>
</file>